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67" r:id="rId15"/>
    <p:sldId id="268" r:id="rId16"/>
    <p:sldId id="271" r:id="rId17"/>
    <p:sldId id="273" r:id="rId18"/>
    <p:sldId id="272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15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606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16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691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522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290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021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204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93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243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561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0691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538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88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996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93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55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22837C7-1BBC-4A1C-B3AE-BD019EA0A154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F97ED30-0BCD-4CE1-B1C2-00710F555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42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ECA6-89A2-E3E3-BA14-6EB2EAEBB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7152" y="2185416"/>
            <a:ext cx="9144000" cy="839404"/>
          </a:xfrm>
        </p:spPr>
        <p:txBody>
          <a:bodyPr/>
          <a:lstStyle/>
          <a:p>
            <a:r>
              <a:rPr lang="en-I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Microwave Data Using ASF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9D12B-547B-7C72-1972-15869B14F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9886" y="1749466"/>
            <a:ext cx="6507480" cy="457898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Technology, Bombay 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5890300-2356-D262-F85B-EBD994569BC0}"/>
              </a:ext>
            </a:extLst>
          </p:cNvPr>
          <p:cNvSpPr txBox="1">
            <a:spLocks/>
          </p:cNvSpPr>
          <p:nvPr/>
        </p:nvSpPr>
        <p:spPr>
          <a:xfrm>
            <a:off x="3643884" y="3810756"/>
            <a:ext cx="6507480" cy="10461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Name: Riya Sunil Kharade</a:t>
            </a:r>
          </a:p>
          <a:p>
            <a:pPr algn="l"/>
            <a:r>
              <a:rPr lang="en-I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Guided BY : Prof. Gulab Singh</a:t>
            </a:r>
          </a:p>
          <a:p>
            <a:pPr algn="l"/>
            <a:r>
              <a:rPr lang="en-I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 : Microwave Satellite Data Processing</a:t>
            </a:r>
          </a:p>
        </p:txBody>
      </p:sp>
      <p:pic>
        <p:nvPicPr>
          <p:cNvPr id="1026" name="Picture 2" descr="IIT Bombay - Wikipedia">
            <a:extLst>
              <a:ext uri="{FF2B5EF4-FFF2-40B4-BE49-F238E27FC236}">
                <a16:creationId xmlns:a16="http://schemas.microsoft.com/office/drawing/2014/main" id="{DE450058-6E9E-8458-1E2A-05E2DA79D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02" y="1702265"/>
            <a:ext cx="494033" cy="48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B9736371-F8EF-33E0-FFC4-722F8438AB8B}"/>
              </a:ext>
            </a:extLst>
          </p:cNvPr>
          <p:cNvSpPr txBox="1">
            <a:spLocks/>
          </p:cNvSpPr>
          <p:nvPr/>
        </p:nvSpPr>
        <p:spPr>
          <a:xfrm>
            <a:off x="2915412" y="3017968"/>
            <a:ext cx="6507480" cy="4578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Prayagraj (A)</a:t>
            </a:r>
          </a:p>
        </p:txBody>
      </p:sp>
    </p:spTree>
    <p:extLst>
      <p:ext uri="{BB962C8B-B14F-4D97-AF65-F5344CB8AC3E}">
        <p14:creationId xmlns:p14="http://schemas.microsoft.com/office/powerpoint/2010/main" val="2964829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842AA-E7BF-EF2C-2B34-98F497CC7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559D5-40CB-DDA7-81BC-B9B38EEBD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71236"/>
            <a:ext cx="9601196" cy="1303867"/>
          </a:xfrm>
        </p:spPr>
        <p:txBody>
          <a:bodyPr/>
          <a:lstStyle/>
          <a:p>
            <a:r>
              <a:rPr lang="en-IN" dirty="0"/>
              <a:t>Step 4: </a:t>
            </a:r>
            <a:r>
              <a:rPr lang="en-IN" dirty="0" err="1"/>
              <a:t>Deburst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D3FD8-D284-23C0-3368-6B8962EAD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r>
              <a:rPr lang="en-IN" dirty="0"/>
              <a:t>Radar-Sentinel 1 TOPS- S1 TOPS </a:t>
            </a:r>
            <a:r>
              <a:rPr lang="en-IN" dirty="0" err="1"/>
              <a:t>Deburst</a:t>
            </a:r>
            <a:endParaRPr lang="en-IN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9D73F9-CC22-0A00-6BA7-6FDFD9A6E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68" y="2594115"/>
            <a:ext cx="3227959" cy="3306386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55EAB9-E25D-C8FE-4BBC-3C76BE0E5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081" y="2715675"/>
            <a:ext cx="3126503" cy="3184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5A4F3D-879F-A85D-C505-B4B0D8CAC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475" y="2715668"/>
            <a:ext cx="3126503" cy="31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04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7A32B-6469-F505-C113-4FDB7969D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A682-EFAC-46A5-241C-148811E8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67063-6018-CFC5-9C12-66E5EDC4A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47" y="2524406"/>
            <a:ext cx="5650598" cy="1070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7AB733-8E70-553F-A0B3-454D64A48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550" y="3727412"/>
            <a:ext cx="5539991" cy="245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22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90B48-DE0F-A229-8CFE-3FB66C527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F6EB-D3F1-4BE6-C0BD-D899F4DFB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88521"/>
            <a:ext cx="9601196" cy="1303867"/>
          </a:xfrm>
        </p:spPr>
        <p:txBody>
          <a:bodyPr/>
          <a:lstStyle/>
          <a:p>
            <a:r>
              <a:rPr lang="en-IN" dirty="0"/>
              <a:t>Step 5: </a:t>
            </a:r>
            <a:r>
              <a:rPr lang="en-IN" dirty="0" err="1"/>
              <a:t>Multilooking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AAD9A-875E-9CF7-47C9-A0E503618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r>
              <a:rPr lang="en-IN" dirty="0"/>
              <a:t>Radar-SAR Utilities-</a:t>
            </a:r>
            <a:r>
              <a:rPr lang="en-IN" dirty="0" err="1"/>
              <a:t>Multilooking</a:t>
            </a:r>
            <a:endParaRPr lang="en-IN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45AB2C-6B2D-925D-1CCA-00372E69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67" y="2640121"/>
            <a:ext cx="3199228" cy="3259364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73C4B6-DBD5-5EE5-63C1-7817745B4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850" y="2640121"/>
            <a:ext cx="3217506" cy="3259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2903E1-4D1E-B3B1-3D70-DDEAA1763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611" y="2531230"/>
            <a:ext cx="3419935" cy="347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09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4D76E-5664-0E35-B28A-6C2764D49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074D-1B9D-96DB-234B-182761DEA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F910CD-C798-8D73-C7DF-43A209098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826" y="3612138"/>
            <a:ext cx="5389267" cy="2370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C6AD1-7089-86AE-6240-4FF572E44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826" y="2463232"/>
            <a:ext cx="4500846" cy="96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86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1077C-A322-05DF-7A2E-4F1E3AA91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062BA-3234-5C18-62D2-0ECDC3E8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07813"/>
            <a:ext cx="9601196" cy="1047836"/>
          </a:xfrm>
        </p:spPr>
        <p:txBody>
          <a:bodyPr/>
          <a:lstStyle/>
          <a:p>
            <a:r>
              <a:rPr lang="en-IN" dirty="0"/>
              <a:t>Step 6: Speckle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1233A-A54E-310A-3AD0-750EC2A2E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r>
              <a:rPr lang="en-IN" dirty="0"/>
              <a:t>Radar-</a:t>
            </a:r>
            <a:r>
              <a:rPr lang="en-IN" dirty="0" err="1"/>
              <a:t>Speckel</a:t>
            </a:r>
            <a:r>
              <a:rPr lang="en-IN" dirty="0"/>
              <a:t> Filtering-Single Product Speckle Filtering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B2755E-A3C4-09A3-9548-9111D7B88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86" y="2600974"/>
            <a:ext cx="3266819" cy="3327654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F39825-3230-434D-8850-D1EF79680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952" y="2600973"/>
            <a:ext cx="3219742" cy="3327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4DE817-DF31-4A94-104B-D2E2249BB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697" y="2600973"/>
            <a:ext cx="3366857" cy="344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88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2324E-7B71-FFB3-8F44-1B804BAAB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C32D-0C17-BFA9-BFB8-69A7A4488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9182A-7D8D-79CA-691B-9EE57DDD9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548" y="2464935"/>
            <a:ext cx="4418631" cy="964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D52F53-DC62-08E1-7C34-439ABF678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485" y="3517501"/>
            <a:ext cx="5319128" cy="257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05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E2320-3530-1D92-BDAB-6D6E1E511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D805-5CBD-A2ED-3AFE-F801AF90E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07813"/>
            <a:ext cx="9601196" cy="1047836"/>
          </a:xfrm>
        </p:spPr>
        <p:txBody>
          <a:bodyPr/>
          <a:lstStyle/>
          <a:p>
            <a:r>
              <a:rPr lang="en-IN" dirty="0"/>
              <a:t>Step 7:Range-Doppler Terrain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03AF3-0F4A-E35C-6B19-36BA376AF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r>
              <a:rPr lang="en-IN" dirty="0"/>
              <a:t>Radar-Geometric-Terrain Correction-Range Doppler Terrain Correction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5561D3F-AC1C-DA08-7276-E1DC23F05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9902"/>
            <a:ext cx="3250863" cy="3304837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022EB6-09DC-01E8-F4FC-DA8182A43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875" y="2589902"/>
            <a:ext cx="2459023" cy="3304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E1C166-06D4-6A8E-B9E8-78A1BAA27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602" y="2589902"/>
            <a:ext cx="2453356" cy="33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75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48ACC-B21D-2FBD-D498-EF66791B5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4566-3632-0AF1-FE64-26FE394BF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9C797D-69B8-58DB-EF62-569AECFA2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951" y="2522367"/>
            <a:ext cx="4087557" cy="1008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824BF8-F3D0-05A4-43F5-B2625F4C9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775" y="3652950"/>
            <a:ext cx="4716026" cy="236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07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CEE0D-CE26-B43D-C1EE-18D1ADA79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AF63-B1D4-1A48-5E6B-9D0F4937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07813"/>
            <a:ext cx="9601196" cy="1047836"/>
          </a:xfrm>
        </p:spPr>
        <p:txBody>
          <a:bodyPr/>
          <a:lstStyle/>
          <a:p>
            <a:r>
              <a:rPr lang="en-IN"/>
              <a:t>Step 8: </a:t>
            </a:r>
            <a:r>
              <a:rPr lang="en-IN" dirty="0"/>
              <a:t>RGB Image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1F2C-49F4-9A83-5108-666B8A02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r>
              <a:rPr lang="en-IN" dirty="0"/>
              <a:t>Right Click On TC file-Open RGB Image Window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AC522-16BE-E47F-B50A-B4CDA28AA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135" y="2874847"/>
            <a:ext cx="3871729" cy="2778851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CE2D2E-5FF2-5278-F196-88E2B5D13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136" y="3109423"/>
            <a:ext cx="3603692" cy="23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69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07377-5F4F-7A2B-C360-A526E6A24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BFABB-1A6C-A712-3D86-1A6802E3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6FF69-DFDC-EFA1-1B81-0C94574AC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586" y="2511251"/>
            <a:ext cx="6966857" cy="34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58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B9CA-9ED3-FB86-2C2E-51BDDD8BC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Data Downloading Using ASF for Prayagraj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C93813-255C-BF79-F938-6B5D508A1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7787" y="2651760"/>
            <a:ext cx="6753995" cy="3223578"/>
          </a:xfrm>
        </p:spPr>
      </p:pic>
    </p:spTree>
    <p:extLst>
      <p:ext uri="{BB962C8B-B14F-4D97-AF65-F5344CB8AC3E}">
        <p14:creationId xmlns:p14="http://schemas.microsoft.com/office/powerpoint/2010/main" val="1657085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78F2E-E0EC-51CD-9358-6B1897E2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  S1 A Data /S1 Tops- Split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855DB-DA24-86B0-5B5E-3A4EC3CDF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Drag and Drop folder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8BE4FA-D0D6-E70B-B34B-AF5BCB13A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363" y="3301872"/>
            <a:ext cx="6468378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71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8E2CC-57A2-D305-941C-0CC805CDF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98193"/>
            <a:ext cx="9601196" cy="1303867"/>
          </a:xfrm>
        </p:spPr>
        <p:txBody>
          <a:bodyPr/>
          <a:lstStyle/>
          <a:p>
            <a:r>
              <a:rPr lang="en-IN" dirty="0"/>
              <a:t>Step 1: Apply Arbit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97371-9980-0902-B26F-011A16BFD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008" y="2002060"/>
            <a:ext cx="9601196" cy="713232"/>
          </a:xfrm>
        </p:spPr>
        <p:txBody>
          <a:bodyPr>
            <a:normAutofit/>
          </a:bodyPr>
          <a:lstStyle/>
          <a:p>
            <a:r>
              <a:rPr lang="en-IN" dirty="0"/>
              <a:t>Radar-Apply Arbit File-Run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4949C-9B69-03C8-8507-1D695007E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79" y="2468880"/>
            <a:ext cx="3354556" cy="3410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9938A9-C350-6E70-62AE-7C109853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579" y="2468880"/>
            <a:ext cx="3310984" cy="3372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C08233-3DC4-7BE9-1997-4B46DAC56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507" y="2503544"/>
            <a:ext cx="3218176" cy="32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8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285A-A0A1-D2A5-8AE3-1E939EFA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C8139C-E810-78C2-F69F-BBC889488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37" y="2508010"/>
            <a:ext cx="6087325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A3432-95AF-F035-D2AB-C21A397A1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291" y="3294910"/>
            <a:ext cx="5763416" cy="274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84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43F1D-605D-8735-BBB6-03CCA65A5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B4C2-1EF0-88A5-90A2-3741C2DB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62676"/>
            <a:ext cx="9601196" cy="1303867"/>
          </a:xfrm>
        </p:spPr>
        <p:txBody>
          <a:bodyPr/>
          <a:lstStyle/>
          <a:p>
            <a:r>
              <a:rPr lang="en-IN" dirty="0"/>
              <a:t>Step 2: Split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49F7B-ED28-C0CD-3771-2E255867C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1991665"/>
            <a:ext cx="9601196" cy="451444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Radar-Sentinel 1 TOPS – S1 TOPS Split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1D6694-BEBF-0C22-CAE7-AE893FC2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2235"/>
          <a:stretch>
            <a:fillRect/>
          </a:stretch>
        </p:blipFill>
        <p:spPr>
          <a:xfrm>
            <a:off x="968823" y="2600219"/>
            <a:ext cx="3283137" cy="2494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9FDDE5-13C7-7CDC-C236-08190D6B4A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79976" y="2593840"/>
            <a:ext cx="3572270" cy="2641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B086BC-4EBA-9312-A42C-F614D8EB87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689"/>
          <a:stretch>
            <a:fillRect/>
          </a:stretch>
        </p:blipFill>
        <p:spPr>
          <a:xfrm>
            <a:off x="8021098" y="2600219"/>
            <a:ext cx="3434107" cy="25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63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0C742-A560-7EAD-6195-ABF44B6E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82D13-EC5E-B881-AF45-1633FE29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C23DF-15EE-EC3A-1146-941F6A67E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422" y="2523995"/>
            <a:ext cx="5463661" cy="765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EBEA3D-19DC-C04F-86E5-5D7B76248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422" y="3429000"/>
            <a:ext cx="5463661" cy="256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6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0C573-C74E-85C9-7C5A-217257BDB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13330-F75F-9359-92FA-2A0D2503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3: Calibration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5A61B-B676-BCB5-87AB-20A7905E8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r>
              <a:rPr lang="en-IN" dirty="0"/>
              <a:t>Radar-Radiometric-Calibration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C27B8-F974-7E1B-EE12-8A3AB4D3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54" y="2592947"/>
            <a:ext cx="3221988" cy="3287491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4B2135-E894-0E8D-4CE4-40532DF83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491" y="2536220"/>
            <a:ext cx="3327018" cy="3400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299877-D00C-7DB4-9521-4CFB3EC39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445" y="2603365"/>
            <a:ext cx="3182738" cy="326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13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F6324-A3FE-37EB-11AC-F05A0C120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14625-198A-0D12-399C-912047A0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527C86-5720-4707-DDFA-23ED1C678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405" y="2520491"/>
            <a:ext cx="5761653" cy="908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4F216D-6832-FFAB-E89B-3948D93F3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405" y="3529484"/>
            <a:ext cx="5671215" cy="256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4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157</TotalTime>
  <Words>136</Words>
  <Application>Microsoft Office PowerPoint</Application>
  <PresentationFormat>Widescreen</PresentationFormat>
  <Paragraphs>33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Garamond</vt:lpstr>
      <vt:lpstr>Times New Roman</vt:lpstr>
      <vt:lpstr>Organic</vt:lpstr>
      <vt:lpstr>Microwave Data Using ASF</vt:lpstr>
      <vt:lpstr>Data Downloading Using ASF for Prayagraj </vt:lpstr>
      <vt:lpstr>Import  S1 A Data /S1 Tops- Split </vt:lpstr>
      <vt:lpstr>Step 1: Apply Arbit File</vt:lpstr>
      <vt:lpstr>OUTPUT</vt:lpstr>
      <vt:lpstr>Step 2: Split  </vt:lpstr>
      <vt:lpstr>OUTPUT</vt:lpstr>
      <vt:lpstr>Step 3: Calibration </vt:lpstr>
      <vt:lpstr>OUTPUT</vt:lpstr>
      <vt:lpstr>Step 4: Deburst</vt:lpstr>
      <vt:lpstr>OUTPUT</vt:lpstr>
      <vt:lpstr>Step 5: Multilooking</vt:lpstr>
      <vt:lpstr>OUTPUT</vt:lpstr>
      <vt:lpstr>Step 6: Speckle Filtering</vt:lpstr>
      <vt:lpstr>OUTPUT</vt:lpstr>
      <vt:lpstr>Step 7:Range-Doppler Terrain Correction</vt:lpstr>
      <vt:lpstr>OUTPUT</vt:lpstr>
      <vt:lpstr>Step 8: RGB Image Window</vt:lpstr>
      <vt:lpstr>OUTPUT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Riya Kharade</dc:creator>
  <cp:lastModifiedBy>Riya Kharade</cp:lastModifiedBy>
  <cp:revision>6</cp:revision>
  <dcterms:created xsi:type="dcterms:W3CDTF">2025-06-08T11:05:20Z</dcterms:created>
  <dcterms:modified xsi:type="dcterms:W3CDTF">2025-06-09T06:21:01Z</dcterms:modified>
</cp:coreProperties>
</file>